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IJA Mounir" initials="FM" lastIdx="1" clrIdx="0">
    <p:extLst>
      <p:ext uri="{19B8F6BF-5375-455C-9EA6-DF929625EA0E}">
        <p15:presenceInfo xmlns:p15="http://schemas.microsoft.com/office/powerpoint/2012/main" userId="S::mounir.frija@issatso.u-sousse.tn::27045dc0-88ad-4340-931e-f01f7405e4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241541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r>
              <a:t>Click to edit Master subtitle style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r>
              <a:t>Click to edit Master text styles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xfrm>
            <a:off x="960837" y="2965077"/>
            <a:ext cx="9144001" cy="927846"/>
          </a:xfrm>
          <a:prstGeom prst="rect">
            <a:avLst/>
          </a:prstGeom>
        </p:spPr>
        <p:txBody>
          <a:bodyPr/>
          <a:lstStyle>
            <a:lvl1pPr defTabSz="832104">
              <a:defRPr sz="5460"/>
            </a:lvl1pPr>
          </a:lstStyle>
          <a:p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 of Presentation</a:t>
            </a:r>
          </a:p>
        </p:txBody>
      </p:sp>
      <p:sp>
        <p:nvSpPr>
          <p:cNvPr id="113" name="Shape 113"/>
          <p:cNvSpPr>
            <a:spLocks noGrp="1"/>
          </p:cNvSpPr>
          <p:nvPr>
            <p:ph type="subTitle" sz="quarter" idx="1"/>
          </p:nvPr>
        </p:nvSpPr>
        <p:spPr>
          <a:xfrm>
            <a:off x="3123791" y="4235125"/>
            <a:ext cx="5688106" cy="1655762"/>
          </a:xfrm>
          <a:prstGeom prst="rect">
            <a:avLst/>
          </a:prstGeom>
        </p:spPr>
        <p:txBody>
          <a:bodyPr/>
          <a:lstStyle/>
          <a:p>
            <a:pPr algn="l"/>
            <a:r>
              <a:rPr dirty="0"/>
              <a:t>M. Author 		Institution Name</a:t>
            </a:r>
          </a:p>
          <a:p>
            <a:pPr algn="l"/>
            <a:r>
              <a:rPr dirty="0"/>
              <a:t>N. Author		Institution Name</a:t>
            </a:r>
          </a:p>
        </p:txBody>
      </p:sp>
      <p:sp>
        <p:nvSpPr>
          <p:cNvPr id="7" name="Shape 120">
            <a:extLst>
              <a:ext uri="{FF2B5EF4-FFF2-40B4-BE49-F238E27FC236}">
                <a16:creationId xmlns:a16="http://schemas.microsoft.com/office/drawing/2014/main" id="{3C578B88-4B65-4652-A283-FB1EFF1628D5}"/>
              </a:ext>
            </a:extLst>
          </p:cNvPr>
          <p:cNvSpPr/>
          <p:nvPr/>
        </p:nvSpPr>
        <p:spPr>
          <a:xfrm>
            <a:off x="266699" y="6511015"/>
            <a:ext cx="11633950" cy="0"/>
          </a:xfrm>
          <a:prstGeom prst="line">
            <a:avLst/>
          </a:prstGeom>
          <a:ln w="6350">
            <a:solidFill>
              <a:srgbClr val="AFABAB"/>
            </a:solidFill>
            <a:miter/>
          </a:ln>
        </p:spPr>
        <p:txBody>
          <a:bodyPr lIns="45718" tIns="45718" rIns="45718" bIns="45718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8" name="Shape 112">
            <a:extLst>
              <a:ext uri="{FF2B5EF4-FFF2-40B4-BE49-F238E27FC236}">
                <a16:creationId xmlns:a16="http://schemas.microsoft.com/office/drawing/2014/main" id="{06E57F09-AA3D-4B6C-918C-EE6EE646C06C}"/>
              </a:ext>
            </a:extLst>
          </p:cNvPr>
          <p:cNvSpPr/>
          <p:nvPr/>
        </p:nvSpPr>
        <p:spPr>
          <a:xfrm>
            <a:off x="208331" y="6550079"/>
            <a:ext cx="72933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2</a:t>
            </a:r>
            <a:r>
              <a:rPr lang="en-US" sz="1200" baseline="30000" dirty="0">
                <a:solidFill>
                  <a:srgbClr val="0070C0"/>
                </a:solidFill>
              </a:rPr>
              <a:t>nd</a:t>
            </a:r>
            <a:r>
              <a:rPr lang="en-US" sz="1200" dirty="0">
                <a:solidFill>
                  <a:srgbClr val="0070C0"/>
                </a:solidFill>
              </a:rPr>
              <a:t> Edition of the International Conference On Innovative Materials, Manufacturing, And Advanced Technologies </a:t>
            </a:r>
            <a:endParaRPr lang="en-ZA" sz="12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B5F0FB-2461-4ADC-A64A-DB27E29F6FDF}"/>
              </a:ext>
            </a:extLst>
          </p:cNvPr>
          <p:cNvSpPr/>
          <p:nvPr/>
        </p:nvSpPr>
        <p:spPr>
          <a:xfrm>
            <a:off x="9351615" y="6550075"/>
            <a:ext cx="25635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ZA" sz="1200" dirty="0">
                <a:solidFill>
                  <a:srgbClr val="0070C0"/>
                </a:solidFill>
                <a:latin typeface="Calibri"/>
              </a:rPr>
              <a:t>Sousse</a:t>
            </a:r>
            <a:r>
              <a:rPr lang="en-ZA" sz="1200" dirty="0">
                <a:solidFill>
                  <a:srgbClr val="0070C0"/>
                </a:solidFill>
                <a:latin typeface="Calibri"/>
                <a:ea typeface="+mn-ea"/>
                <a:cs typeface="+mn-cs"/>
              </a:rPr>
              <a:t>, Tunisia | </a:t>
            </a:r>
            <a:r>
              <a:rPr lang="en-ZA" sz="1200" dirty="0">
                <a:solidFill>
                  <a:srgbClr val="0070C0"/>
                </a:solidFill>
              </a:rPr>
              <a:t>October27-29 , 2022</a:t>
            </a:r>
            <a:endParaRPr lang="en-ZA" sz="1200" dirty="0">
              <a:solidFill>
                <a:srgbClr val="0070C0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A6A227E-246D-4566-BECA-439B5577FF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42032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dirty="0"/>
              <a:t>General Information</a:t>
            </a:r>
            <a:br>
              <a:rPr dirty="0"/>
            </a:br>
            <a:r>
              <a:rPr sz="2000" dirty="0">
                <a:solidFill>
                  <a:srgbClr val="FF0000"/>
                </a:solidFill>
              </a:rPr>
              <a:t>-Delete this slide once done-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defRPr sz="2500">
                <a:solidFill>
                  <a:srgbClr val="0D0D0D"/>
                </a:solidFill>
              </a:defRPr>
            </a:pPr>
            <a:r>
              <a:rPr dirty="0"/>
              <a:t>This document is a guideline for all presentations for the </a:t>
            </a:r>
            <a:r>
              <a:rPr lang="fr-FR" dirty="0"/>
              <a:t>IMMAT’2019</a:t>
            </a:r>
            <a:r>
              <a:rPr dirty="0"/>
              <a:t>.</a:t>
            </a:r>
          </a:p>
          <a:p>
            <a:pPr>
              <a:lnSpc>
                <a:spcPct val="81000"/>
              </a:lnSpc>
              <a:defRPr sz="2500">
                <a:solidFill>
                  <a:srgbClr val="0D0D0D"/>
                </a:solidFill>
              </a:defRPr>
            </a:pPr>
            <a:r>
              <a:rPr dirty="0"/>
              <a:t>Each presentation will be 15 minutes long, with 5 minutes of questions. </a:t>
            </a:r>
          </a:p>
          <a:p>
            <a:pPr>
              <a:lnSpc>
                <a:spcPct val="81000"/>
              </a:lnSpc>
              <a:defRPr sz="2500">
                <a:solidFill>
                  <a:srgbClr val="0D0D0D"/>
                </a:solidFill>
              </a:defRPr>
            </a:pPr>
            <a:r>
              <a:rPr dirty="0"/>
              <a:t>The conference logo and presentation footer must not be removed.</a:t>
            </a:r>
          </a:p>
          <a:p>
            <a:pPr>
              <a:lnSpc>
                <a:spcPct val="81000"/>
              </a:lnSpc>
              <a:defRPr sz="2500">
                <a:solidFill>
                  <a:srgbClr val="0D0D0D"/>
                </a:solidFill>
              </a:defRPr>
            </a:pPr>
            <a:r>
              <a:rPr dirty="0"/>
              <a:t>The logo may be resized and repositioned if required. </a:t>
            </a:r>
          </a:p>
          <a:p>
            <a:pPr>
              <a:lnSpc>
                <a:spcPct val="81000"/>
              </a:lnSpc>
              <a:defRPr sz="2500">
                <a:solidFill>
                  <a:srgbClr val="0D0D0D"/>
                </a:solidFill>
              </a:defRPr>
            </a:pPr>
            <a:r>
              <a:rPr dirty="0"/>
              <a:t>The presentations must be in a .</a:t>
            </a:r>
            <a:r>
              <a:rPr dirty="0" err="1"/>
              <a:t>pptx</a:t>
            </a:r>
            <a:r>
              <a:rPr dirty="0"/>
              <a:t> or .pdf format.</a:t>
            </a:r>
          </a:p>
          <a:p>
            <a:pPr>
              <a:lnSpc>
                <a:spcPct val="81000"/>
              </a:lnSpc>
              <a:defRPr sz="2500">
                <a:solidFill>
                  <a:srgbClr val="0D0D0D"/>
                </a:solidFill>
              </a:defRPr>
            </a:pPr>
            <a:r>
              <a:rPr dirty="0"/>
              <a:t>The slides may be </a:t>
            </a:r>
            <a:r>
              <a:rPr dirty="0" err="1"/>
              <a:t>customised</a:t>
            </a:r>
            <a:r>
              <a:rPr dirty="0"/>
              <a:t> to the authors desired standards. This may include altering slide background, layout, text, content and any aesthetic properties. </a:t>
            </a:r>
          </a:p>
          <a:p>
            <a:pPr>
              <a:lnSpc>
                <a:spcPct val="81000"/>
              </a:lnSpc>
              <a:defRPr sz="2500">
                <a:solidFill>
                  <a:srgbClr val="0D0D0D"/>
                </a:solidFill>
              </a:defRPr>
            </a:pPr>
            <a:r>
              <a:rPr dirty="0"/>
              <a:t>The slide headings within this document are merely suggestions, the author is free to include or alter as they feel necessary. </a:t>
            </a:r>
          </a:p>
        </p:txBody>
      </p:sp>
      <p:sp>
        <p:nvSpPr>
          <p:cNvPr id="11" name="Shape 120">
            <a:extLst>
              <a:ext uri="{FF2B5EF4-FFF2-40B4-BE49-F238E27FC236}">
                <a16:creationId xmlns:a16="http://schemas.microsoft.com/office/drawing/2014/main" id="{1F32F9DE-3E9B-4631-9F86-05DC069275A9}"/>
              </a:ext>
            </a:extLst>
          </p:cNvPr>
          <p:cNvSpPr/>
          <p:nvPr/>
        </p:nvSpPr>
        <p:spPr>
          <a:xfrm>
            <a:off x="266699" y="6511015"/>
            <a:ext cx="11633950" cy="0"/>
          </a:xfrm>
          <a:prstGeom prst="line">
            <a:avLst/>
          </a:prstGeom>
          <a:ln w="6350">
            <a:solidFill>
              <a:srgbClr val="AFABAB"/>
            </a:solidFill>
            <a:miter/>
          </a:ln>
        </p:spPr>
        <p:txBody>
          <a:bodyPr lIns="45718" tIns="45718" rIns="45718" bIns="45718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12" name="Shape 112">
            <a:extLst>
              <a:ext uri="{FF2B5EF4-FFF2-40B4-BE49-F238E27FC236}">
                <a16:creationId xmlns:a16="http://schemas.microsoft.com/office/drawing/2014/main" id="{20113AFF-6F1B-4DCE-A4D3-A034F24BA10B}"/>
              </a:ext>
            </a:extLst>
          </p:cNvPr>
          <p:cNvSpPr/>
          <p:nvPr/>
        </p:nvSpPr>
        <p:spPr>
          <a:xfrm>
            <a:off x="208331" y="6550079"/>
            <a:ext cx="72933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2</a:t>
            </a:r>
            <a:r>
              <a:rPr lang="en-US" sz="1200" baseline="30000" dirty="0">
                <a:solidFill>
                  <a:srgbClr val="0070C0"/>
                </a:solidFill>
              </a:rPr>
              <a:t>nd</a:t>
            </a:r>
            <a:r>
              <a:rPr lang="en-US" sz="1200" dirty="0">
                <a:solidFill>
                  <a:srgbClr val="0070C0"/>
                </a:solidFill>
              </a:rPr>
              <a:t> Edition of the International Conference On Innovative Materials, Manufacturing, And Advanced Technologies </a:t>
            </a:r>
            <a:endParaRPr lang="en-ZA" sz="12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FF1911E-3D60-48B6-9E50-A9107A3727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080" y="13170"/>
            <a:ext cx="2935920" cy="76406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776B968-939F-4775-8C39-6C9265F7B825}"/>
              </a:ext>
            </a:extLst>
          </p:cNvPr>
          <p:cNvSpPr/>
          <p:nvPr/>
        </p:nvSpPr>
        <p:spPr>
          <a:xfrm>
            <a:off x="9351615" y="6550075"/>
            <a:ext cx="25635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ZA" sz="1200" dirty="0">
                <a:solidFill>
                  <a:srgbClr val="0070C0"/>
                </a:solidFill>
                <a:latin typeface="Calibri"/>
              </a:rPr>
              <a:t>Sousse</a:t>
            </a:r>
            <a:r>
              <a:rPr lang="en-ZA" sz="1200" dirty="0">
                <a:solidFill>
                  <a:srgbClr val="0070C0"/>
                </a:solidFill>
                <a:latin typeface="Calibri"/>
                <a:ea typeface="+mn-ea"/>
                <a:cs typeface="+mn-cs"/>
              </a:rPr>
              <a:t>, Tunisia | </a:t>
            </a:r>
            <a:r>
              <a:rPr lang="en-ZA" sz="1200" dirty="0">
                <a:solidFill>
                  <a:srgbClr val="0070C0"/>
                </a:solidFill>
              </a:rPr>
              <a:t>October27-29 , 2022</a:t>
            </a:r>
            <a:endParaRPr lang="en-ZA" sz="1200" dirty="0">
              <a:solidFill>
                <a:srgbClr val="0070C0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dirty="0"/>
              <a:t>Table of Content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514350" indent="-514350">
              <a:buFontTx/>
              <a:buAutoNum type="arabicParenR"/>
            </a:lvl1pPr>
          </a:lstStyle>
          <a:p>
            <a:r>
              <a:rPr dirty="0"/>
              <a:t>Background.</a:t>
            </a:r>
            <a:endParaRPr lang="en-ZA" dirty="0"/>
          </a:p>
          <a:p>
            <a:r>
              <a:rPr lang="en-ZA" dirty="0"/>
              <a:t>Etc..</a:t>
            </a:r>
            <a:endParaRPr dirty="0"/>
          </a:p>
        </p:txBody>
      </p:sp>
      <p:sp>
        <p:nvSpPr>
          <p:cNvPr id="7" name="Shape 120"/>
          <p:cNvSpPr/>
          <p:nvPr/>
        </p:nvSpPr>
        <p:spPr>
          <a:xfrm>
            <a:off x="266699" y="6511015"/>
            <a:ext cx="11633950" cy="0"/>
          </a:xfrm>
          <a:prstGeom prst="line">
            <a:avLst/>
          </a:prstGeom>
          <a:ln w="6350">
            <a:solidFill>
              <a:srgbClr val="AFABAB"/>
            </a:solidFill>
            <a:miter/>
          </a:ln>
        </p:spPr>
        <p:txBody>
          <a:bodyPr lIns="45718" tIns="45718" rIns="45718" bIns="45718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12" name="Shape 112"/>
          <p:cNvSpPr/>
          <p:nvPr/>
        </p:nvSpPr>
        <p:spPr>
          <a:xfrm>
            <a:off x="208331" y="6550079"/>
            <a:ext cx="72933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2</a:t>
            </a:r>
            <a:r>
              <a:rPr lang="en-US" sz="1200" baseline="30000" dirty="0">
                <a:solidFill>
                  <a:srgbClr val="0070C0"/>
                </a:solidFill>
              </a:rPr>
              <a:t>nd</a:t>
            </a:r>
            <a:r>
              <a:rPr lang="en-US" sz="1200" dirty="0">
                <a:solidFill>
                  <a:srgbClr val="0070C0"/>
                </a:solidFill>
              </a:rPr>
              <a:t> Edition of the International Conference On Innovative Materials, Manufacturing, And Advanced Technologies </a:t>
            </a:r>
            <a:endParaRPr lang="en-ZA" sz="12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14053FC-59B4-4929-89B6-AF7D7A29F7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080" y="13170"/>
            <a:ext cx="2935920" cy="76406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4699694-B4BD-4DF0-BDD9-24FDDE042FBB}"/>
              </a:ext>
            </a:extLst>
          </p:cNvPr>
          <p:cNvSpPr/>
          <p:nvPr/>
        </p:nvSpPr>
        <p:spPr>
          <a:xfrm>
            <a:off x="9351615" y="6550075"/>
            <a:ext cx="25635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ZA" sz="1200" dirty="0">
                <a:solidFill>
                  <a:srgbClr val="0070C0"/>
                </a:solidFill>
                <a:latin typeface="Calibri"/>
              </a:rPr>
              <a:t>Sousse</a:t>
            </a:r>
            <a:r>
              <a:rPr lang="en-ZA" sz="1200" dirty="0">
                <a:solidFill>
                  <a:srgbClr val="0070C0"/>
                </a:solidFill>
                <a:latin typeface="Calibri"/>
                <a:ea typeface="+mn-ea"/>
                <a:cs typeface="+mn-cs"/>
              </a:rPr>
              <a:t>, Tunisia | </a:t>
            </a:r>
            <a:r>
              <a:rPr lang="en-ZA" sz="1200" dirty="0">
                <a:solidFill>
                  <a:srgbClr val="0070C0"/>
                </a:solidFill>
              </a:rPr>
              <a:t>October27-29 , 2022</a:t>
            </a:r>
            <a:endParaRPr lang="en-ZA" sz="1200" dirty="0">
              <a:solidFill>
                <a:srgbClr val="0070C0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Background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6826623" cy="4351338"/>
          </a:xfrm>
          <a:prstGeom prst="rect">
            <a:avLst/>
          </a:prstGeom>
        </p:spPr>
        <p:txBody>
          <a:bodyPr/>
          <a:lstStyle/>
          <a:p>
            <a:r>
              <a:t>Content related to this research. </a:t>
            </a:r>
          </a:p>
        </p:txBody>
      </p:sp>
      <p:sp>
        <p:nvSpPr>
          <p:cNvPr id="134" name="Shape 134"/>
          <p:cNvSpPr/>
          <p:nvPr/>
        </p:nvSpPr>
        <p:spPr>
          <a:xfrm>
            <a:off x="8544154" y="4566510"/>
            <a:ext cx="2352963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200"/>
            </a:lvl1pPr>
          </a:lstStyle>
          <a:p>
            <a:r>
              <a:rPr dirty="0"/>
              <a:t>Figure 1 – </a:t>
            </a:r>
            <a:r>
              <a:rPr lang="fr-FR" dirty="0"/>
              <a:t>Additive </a:t>
            </a:r>
            <a:r>
              <a:rPr lang="fr-FR" dirty="0" err="1"/>
              <a:t>manufacturing</a:t>
            </a:r>
            <a:endParaRPr dirty="0"/>
          </a:p>
        </p:txBody>
      </p:sp>
      <p:pic>
        <p:nvPicPr>
          <p:cNvPr id="1026" name="Picture 2" descr="Image associÃ©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823" y="2055814"/>
            <a:ext cx="4111625" cy="2419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120">
            <a:extLst>
              <a:ext uri="{FF2B5EF4-FFF2-40B4-BE49-F238E27FC236}">
                <a16:creationId xmlns:a16="http://schemas.microsoft.com/office/drawing/2014/main" id="{6E03E710-0C0C-42FA-8938-67BA798F7D81}"/>
              </a:ext>
            </a:extLst>
          </p:cNvPr>
          <p:cNvSpPr/>
          <p:nvPr/>
        </p:nvSpPr>
        <p:spPr>
          <a:xfrm>
            <a:off x="266699" y="6511015"/>
            <a:ext cx="11633950" cy="0"/>
          </a:xfrm>
          <a:prstGeom prst="line">
            <a:avLst/>
          </a:prstGeom>
          <a:ln w="6350">
            <a:solidFill>
              <a:srgbClr val="AFABAB"/>
            </a:solidFill>
            <a:miter/>
          </a:ln>
        </p:spPr>
        <p:txBody>
          <a:bodyPr lIns="45718" tIns="45718" rIns="45718" bIns="45718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16" name="Shape 112">
            <a:extLst>
              <a:ext uri="{FF2B5EF4-FFF2-40B4-BE49-F238E27FC236}">
                <a16:creationId xmlns:a16="http://schemas.microsoft.com/office/drawing/2014/main" id="{C1A76CC9-9A61-46FA-9D74-FCFF48B51D47}"/>
              </a:ext>
            </a:extLst>
          </p:cNvPr>
          <p:cNvSpPr/>
          <p:nvPr/>
        </p:nvSpPr>
        <p:spPr>
          <a:xfrm>
            <a:off x="208331" y="6550079"/>
            <a:ext cx="72933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2</a:t>
            </a:r>
            <a:r>
              <a:rPr lang="en-US" sz="1200" baseline="30000" dirty="0">
                <a:solidFill>
                  <a:srgbClr val="0070C0"/>
                </a:solidFill>
              </a:rPr>
              <a:t>nd</a:t>
            </a:r>
            <a:r>
              <a:rPr lang="en-US" sz="1200" dirty="0">
                <a:solidFill>
                  <a:srgbClr val="0070C0"/>
                </a:solidFill>
              </a:rPr>
              <a:t> Edition of the International Conference On Innovative Materials, Manufacturing, And Advanced Technologies </a:t>
            </a:r>
            <a:endParaRPr lang="en-ZA" sz="12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BAF0ED2-29FC-4378-9CDB-DEE9560C88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080" y="13170"/>
            <a:ext cx="2935920" cy="76406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FD98104-95E0-4117-AEE1-FE9794A4D6E8}"/>
              </a:ext>
            </a:extLst>
          </p:cNvPr>
          <p:cNvSpPr/>
          <p:nvPr/>
        </p:nvSpPr>
        <p:spPr>
          <a:xfrm>
            <a:off x="9351615" y="6550075"/>
            <a:ext cx="25635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ZA" sz="1200" dirty="0">
                <a:solidFill>
                  <a:srgbClr val="0070C0"/>
                </a:solidFill>
                <a:latin typeface="Calibri"/>
              </a:rPr>
              <a:t>Sousse</a:t>
            </a:r>
            <a:r>
              <a:rPr lang="en-ZA" sz="1200" dirty="0">
                <a:solidFill>
                  <a:srgbClr val="0070C0"/>
                </a:solidFill>
                <a:latin typeface="Calibri"/>
                <a:ea typeface="+mn-ea"/>
                <a:cs typeface="+mn-cs"/>
              </a:rPr>
              <a:t>, Tunisia | </a:t>
            </a:r>
            <a:r>
              <a:rPr lang="en-ZA" sz="1200" dirty="0">
                <a:solidFill>
                  <a:srgbClr val="0070C0"/>
                </a:solidFill>
              </a:rPr>
              <a:t>October27-29 , 2022</a:t>
            </a:r>
            <a:endParaRPr lang="en-ZA" sz="1200" dirty="0">
              <a:solidFill>
                <a:srgbClr val="0070C0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Results</a:t>
            </a:r>
          </a:p>
        </p:txBody>
      </p:sp>
      <p:graphicFrame>
        <p:nvGraphicFramePr>
          <p:cNvPr id="141" name="Table 141"/>
          <p:cNvGraphicFramePr/>
          <p:nvPr/>
        </p:nvGraphicFramePr>
        <p:xfrm>
          <a:off x="5598459" y="2237563"/>
          <a:ext cx="6309360" cy="222504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Column A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Column B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Column C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2" name="Shape 142"/>
          <p:cNvSpPr/>
          <p:nvPr/>
        </p:nvSpPr>
        <p:spPr>
          <a:xfrm>
            <a:off x="838200" y="1825626"/>
            <a:ext cx="4621306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lvl1pPr>
          </a:lstStyle>
          <a:p>
            <a:r>
              <a:t>Content related to this research. </a:t>
            </a:r>
          </a:p>
        </p:txBody>
      </p:sp>
      <p:sp>
        <p:nvSpPr>
          <p:cNvPr id="143" name="Shape 143"/>
          <p:cNvSpPr/>
          <p:nvPr/>
        </p:nvSpPr>
        <p:spPr>
          <a:xfrm>
            <a:off x="7888182" y="1825625"/>
            <a:ext cx="211643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/>
            </a:lvl1pPr>
          </a:lstStyle>
          <a:p>
            <a:r>
              <a:t>Table 1 – Table Title Example</a:t>
            </a:r>
          </a:p>
        </p:txBody>
      </p:sp>
      <p:sp>
        <p:nvSpPr>
          <p:cNvPr id="12" name="Shape 120">
            <a:extLst>
              <a:ext uri="{FF2B5EF4-FFF2-40B4-BE49-F238E27FC236}">
                <a16:creationId xmlns:a16="http://schemas.microsoft.com/office/drawing/2014/main" id="{34E68D04-771D-417C-AEE2-B1457C2B7642}"/>
              </a:ext>
            </a:extLst>
          </p:cNvPr>
          <p:cNvSpPr/>
          <p:nvPr/>
        </p:nvSpPr>
        <p:spPr>
          <a:xfrm>
            <a:off x="266699" y="6511015"/>
            <a:ext cx="11633950" cy="0"/>
          </a:xfrm>
          <a:prstGeom prst="line">
            <a:avLst/>
          </a:prstGeom>
          <a:ln w="6350">
            <a:solidFill>
              <a:srgbClr val="AFABAB"/>
            </a:solidFill>
            <a:miter/>
          </a:ln>
        </p:spPr>
        <p:txBody>
          <a:bodyPr lIns="45718" tIns="45718" rIns="45718" bIns="45718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15" name="Shape 112">
            <a:extLst>
              <a:ext uri="{FF2B5EF4-FFF2-40B4-BE49-F238E27FC236}">
                <a16:creationId xmlns:a16="http://schemas.microsoft.com/office/drawing/2014/main" id="{CC6D6969-3824-4E1E-9FA2-82244B1130DC}"/>
              </a:ext>
            </a:extLst>
          </p:cNvPr>
          <p:cNvSpPr/>
          <p:nvPr/>
        </p:nvSpPr>
        <p:spPr>
          <a:xfrm>
            <a:off x="208331" y="6550079"/>
            <a:ext cx="72933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2</a:t>
            </a:r>
            <a:r>
              <a:rPr lang="en-US" sz="1200" baseline="30000" dirty="0">
                <a:solidFill>
                  <a:srgbClr val="0070C0"/>
                </a:solidFill>
              </a:rPr>
              <a:t>nd</a:t>
            </a:r>
            <a:r>
              <a:rPr lang="en-US" sz="1200" dirty="0">
                <a:solidFill>
                  <a:srgbClr val="0070C0"/>
                </a:solidFill>
              </a:rPr>
              <a:t> Edition of the International Conference On Innovative Materials, Manufacturing, And Advanced Technologies </a:t>
            </a:r>
            <a:endParaRPr lang="en-ZA" sz="12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E459E7F-8193-44E1-832F-EE40F195A0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080" y="13170"/>
            <a:ext cx="2935920" cy="76406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AD44302-9C57-4E59-9493-D88FDF7317C1}"/>
              </a:ext>
            </a:extLst>
          </p:cNvPr>
          <p:cNvSpPr/>
          <p:nvPr/>
        </p:nvSpPr>
        <p:spPr>
          <a:xfrm>
            <a:off x="9351615" y="6550075"/>
            <a:ext cx="25635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ZA" sz="1200" dirty="0">
                <a:solidFill>
                  <a:srgbClr val="0070C0"/>
                </a:solidFill>
                <a:latin typeface="Calibri"/>
              </a:rPr>
              <a:t>Sousse</a:t>
            </a:r>
            <a:r>
              <a:rPr lang="en-ZA" sz="1200" dirty="0">
                <a:solidFill>
                  <a:srgbClr val="0070C0"/>
                </a:solidFill>
                <a:latin typeface="Calibri"/>
                <a:ea typeface="+mn-ea"/>
                <a:cs typeface="+mn-cs"/>
              </a:rPr>
              <a:t>, Tunisia | </a:t>
            </a:r>
            <a:r>
              <a:rPr lang="en-ZA" sz="1200" dirty="0">
                <a:solidFill>
                  <a:srgbClr val="0070C0"/>
                </a:solidFill>
              </a:rPr>
              <a:t>October27-29 , 2022</a:t>
            </a:r>
            <a:endParaRPr lang="en-ZA" sz="1200" dirty="0">
              <a:solidFill>
                <a:srgbClr val="0070C0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Conclusions</a:t>
            </a:r>
          </a:p>
        </p:txBody>
      </p:sp>
      <p:sp>
        <p:nvSpPr>
          <p:cNvPr id="150" name="Shape 150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t>This slide is to conclude the research that has been presented.</a:t>
            </a:r>
          </a:p>
        </p:txBody>
      </p:sp>
      <p:sp>
        <p:nvSpPr>
          <p:cNvPr id="10" name="Shape 120">
            <a:extLst>
              <a:ext uri="{FF2B5EF4-FFF2-40B4-BE49-F238E27FC236}">
                <a16:creationId xmlns:a16="http://schemas.microsoft.com/office/drawing/2014/main" id="{3DED894D-2752-4B62-A162-0E7E6331A08A}"/>
              </a:ext>
            </a:extLst>
          </p:cNvPr>
          <p:cNvSpPr/>
          <p:nvPr/>
        </p:nvSpPr>
        <p:spPr>
          <a:xfrm>
            <a:off x="266699" y="6511015"/>
            <a:ext cx="11633950" cy="0"/>
          </a:xfrm>
          <a:prstGeom prst="line">
            <a:avLst/>
          </a:prstGeom>
          <a:ln w="6350">
            <a:solidFill>
              <a:srgbClr val="AFABAB"/>
            </a:solidFill>
            <a:miter/>
          </a:ln>
        </p:spPr>
        <p:txBody>
          <a:bodyPr lIns="45718" tIns="45718" rIns="45718" bIns="45718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13" name="Shape 112">
            <a:extLst>
              <a:ext uri="{FF2B5EF4-FFF2-40B4-BE49-F238E27FC236}">
                <a16:creationId xmlns:a16="http://schemas.microsoft.com/office/drawing/2014/main" id="{D5D479FF-21C7-49BF-9D13-2917E5A42538}"/>
              </a:ext>
            </a:extLst>
          </p:cNvPr>
          <p:cNvSpPr/>
          <p:nvPr/>
        </p:nvSpPr>
        <p:spPr>
          <a:xfrm>
            <a:off x="208331" y="6550079"/>
            <a:ext cx="72933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2</a:t>
            </a:r>
            <a:r>
              <a:rPr lang="en-US" sz="1200" baseline="30000" dirty="0">
                <a:solidFill>
                  <a:srgbClr val="0070C0"/>
                </a:solidFill>
              </a:rPr>
              <a:t>nd</a:t>
            </a:r>
            <a:r>
              <a:rPr lang="en-US" sz="1200" dirty="0">
                <a:solidFill>
                  <a:srgbClr val="0070C0"/>
                </a:solidFill>
              </a:rPr>
              <a:t> Edition of the International Conference On Innovative Materials, Manufacturing, And Advanced Technologies </a:t>
            </a:r>
            <a:endParaRPr lang="en-ZA" sz="12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C218F18-631F-4837-9D7C-FD232EF5DA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080" y="13170"/>
            <a:ext cx="2935920" cy="76406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404057F-2935-416B-A6AC-86FC9B80662C}"/>
              </a:ext>
            </a:extLst>
          </p:cNvPr>
          <p:cNvSpPr/>
          <p:nvPr/>
        </p:nvSpPr>
        <p:spPr>
          <a:xfrm>
            <a:off x="9351615" y="6550075"/>
            <a:ext cx="25635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ZA" sz="1200" dirty="0">
                <a:solidFill>
                  <a:srgbClr val="0070C0"/>
                </a:solidFill>
                <a:latin typeface="Calibri"/>
              </a:rPr>
              <a:t>Sousse</a:t>
            </a:r>
            <a:r>
              <a:rPr lang="en-ZA" sz="1200" dirty="0">
                <a:solidFill>
                  <a:srgbClr val="0070C0"/>
                </a:solidFill>
                <a:latin typeface="Calibri"/>
                <a:ea typeface="+mn-ea"/>
                <a:cs typeface="+mn-cs"/>
              </a:rPr>
              <a:t>, Tunisia | </a:t>
            </a:r>
            <a:r>
              <a:rPr lang="en-ZA" sz="1200" dirty="0">
                <a:solidFill>
                  <a:srgbClr val="0070C0"/>
                </a:solidFill>
              </a:rPr>
              <a:t>October27-29 , 2022</a:t>
            </a:r>
            <a:endParaRPr lang="en-ZA" sz="1200" dirty="0">
              <a:solidFill>
                <a:srgbClr val="0070C0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Acknowledgements</a:t>
            </a:r>
          </a:p>
        </p:txBody>
      </p:sp>
      <p:sp>
        <p:nvSpPr>
          <p:cNvPr id="157" name="Shape 157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t>This slide is to acknowledge all contributing members of this research.  </a:t>
            </a:r>
          </a:p>
        </p:txBody>
      </p:sp>
      <p:sp>
        <p:nvSpPr>
          <p:cNvPr id="10" name="Shape 120">
            <a:extLst>
              <a:ext uri="{FF2B5EF4-FFF2-40B4-BE49-F238E27FC236}">
                <a16:creationId xmlns:a16="http://schemas.microsoft.com/office/drawing/2014/main" id="{CB7E87C2-7B85-45B9-85EC-61E99D15FD6B}"/>
              </a:ext>
            </a:extLst>
          </p:cNvPr>
          <p:cNvSpPr/>
          <p:nvPr/>
        </p:nvSpPr>
        <p:spPr>
          <a:xfrm>
            <a:off x="266699" y="6511015"/>
            <a:ext cx="11633950" cy="0"/>
          </a:xfrm>
          <a:prstGeom prst="line">
            <a:avLst/>
          </a:prstGeom>
          <a:ln w="6350">
            <a:solidFill>
              <a:srgbClr val="AFABAB"/>
            </a:solidFill>
            <a:miter/>
          </a:ln>
        </p:spPr>
        <p:txBody>
          <a:bodyPr lIns="45718" tIns="45718" rIns="45718" bIns="45718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13" name="Shape 112">
            <a:extLst>
              <a:ext uri="{FF2B5EF4-FFF2-40B4-BE49-F238E27FC236}">
                <a16:creationId xmlns:a16="http://schemas.microsoft.com/office/drawing/2014/main" id="{D484D4BC-5067-4AF6-9484-86D9E8C3CCA4}"/>
              </a:ext>
            </a:extLst>
          </p:cNvPr>
          <p:cNvSpPr/>
          <p:nvPr/>
        </p:nvSpPr>
        <p:spPr>
          <a:xfrm>
            <a:off x="208331" y="6550079"/>
            <a:ext cx="72933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2</a:t>
            </a:r>
            <a:r>
              <a:rPr lang="en-US" sz="1200" baseline="30000" dirty="0">
                <a:solidFill>
                  <a:srgbClr val="0070C0"/>
                </a:solidFill>
              </a:rPr>
              <a:t>nd</a:t>
            </a:r>
            <a:r>
              <a:rPr lang="en-US" sz="1200" dirty="0">
                <a:solidFill>
                  <a:srgbClr val="0070C0"/>
                </a:solidFill>
              </a:rPr>
              <a:t> Edition of the International Conference On Innovative Materials, Manufacturing, And Advanced Technologies </a:t>
            </a:r>
            <a:endParaRPr lang="en-ZA" sz="12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94C65C1-7A66-4687-8F76-65F5F02BFC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080" y="13170"/>
            <a:ext cx="2935920" cy="76406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A1E412E-6EAD-463A-B68D-2352BDB8F5B3}"/>
              </a:ext>
            </a:extLst>
          </p:cNvPr>
          <p:cNvSpPr/>
          <p:nvPr/>
        </p:nvSpPr>
        <p:spPr>
          <a:xfrm>
            <a:off x="9351615" y="6550075"/>
            <a:ext cx="25635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ZA" sz="1200" dirty="0">
                <a:solidFill>
                  <a:srgbClr val="0070C0"/>
                </a:solidFill>
                <a:latin typeface="Calibri"/>
              </a:rPr>
              <a:t>Sousse</a:t>
            </a:r>
            <a:r>
              <a:rPr lang="en-ZA" sz="1200" dirty="0">
                <a:solidFill>
                  <a:srgbClr val="0070C0"/>
                </a:solidFill>
                <a:latin typeface="Calibri"/>
                <a:ea typeface="+mn-ea"/>
                <a:cs typeface="+mn-cs"/>
              </a:rPr>
              <a:t>, Tunisia | </a:t>
            </a:r>
            <a:r>
              <a:rPr lang="en-ZA" sz="1200" dirty="0">
                <a:solidFill>
                  <a:srgbClr val="0070C0"/>
                </a:solidFill>
              </a:rPr>
              <a:t>October27-29 , 2022</a:t>
            </a:r>
            <a:endParaRPr lang="en-ZA" sz="1200" dirty="0">
              <a:solidFill>
                <a:srgbClr val="0070C0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355</Words>
  <Application>Microsoft Office PowerPoint</Application>
  <PresentationFormat>Grand écran</PresentationFormat>
  <Paragraphs>41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Title of Presentation</vt:lpstr>
      <vt:lpstr>General Information -Delete this slide once done-</vt:lpstr>
      <vt:lpstr>Table of Content</vt:lpstr>
      <vt:lpstr>Background</vt:lpstr>
      <vt:lpstr>Results</vt:lpstr>
      <vt:lpstr>Conclusions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Pc</dc:creator>
  <cp:lastModifiedBy>FRIJA Mounir</cp:lastModifiedBy>
  <cp:revision>15</cp:revision>
  <dcterms:modified xsi:type="dcterms:W3CDTF">2022-03-29T09:49:07Z</dcterms:modified>
</cp:coreProperties>
</file>